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8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99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68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09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7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67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7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29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25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48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86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B3C7A-83F0-4ED8-A405-7192BDB306BC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C22A8-6D99-4D3C-828C-C4B0037DC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23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44028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Ледовое побоище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260648"/>
            <a:ext cx="4392488" cy="10081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Лидеры кадетского самоуправления  8 А класса провели для кадет 5-7 классов исторический </a:t>
            </a:r>
            <a:r>
              <a:rPr lang="ru-RU" dirty="0" err="1" smtClean="0"/>
              <a:t>квест</a:t>
            </a:r>
            <a:r>
              <a:rPr lang="ru-RU" dirty="0" smtClean="0"/>
              <a:t>, а для </a:t>
            </a:r>
            <a:r>
              <a:rPr lang="ru-RU" dirty="0" err="1" smtClean="0"/>
              <a:t>старшекласников</a:t>
            </a:r>
            <a:r>
              <a:rPr lang="ru-RU" dirty="0" smtClean="0"/>
              <a:t> просмотр художественного фильма «Ледовое побоище»</a:t>
            </a:r>
            <a:endParaRPr lang="ru-RU" dirty="0"/>
          </a:p>
        </p:txBody>
      </p:sp>
      <p:pic>
        <p:nvPicPr>
          <p:cNvPr id="1026" name="Picture 2" descr="H:\Новая папка\IMG_84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36683"/>
            <a:ext cx="3789356" cy="252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Новая папка\IMG_84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1" t="18443" r="15538" b="17635"/>
          <a:stretch/>
        </p:blipFill>
        <p:spPr bwMode="auto">
          <a:xfrm>
            <a:off x="5076056" y="1203361"/>
            <a:ext cx="3677634" cy="255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Новая папка\IMG_846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1" t="17750"/>
          <a:stretch/>
        </p:blipFill>
        <p:spPr bwMode="auto">
          <a:xfrm>
            <a:off x="304959" y="3890714"/>
            <a:ext cx="4258541" cy="277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Новая папка\IMG_84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1" t="26058" r="8462" b="5404"/>
          <a:stretch/>
        </p:blipFill>
        <p:spPr bwMode="auto">
          <a:xfrm>
            <a:off x="4940113" y="3890714"/>
            <a:ext cx="3949519" cy="277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164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Ледовое побоище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Ледовое побоище</dc:title>
  <dc:creator>Вера</dc:creator>
  <cp:lastModifiedBy>Вера</cp:lastModifiedBy>
  <cp:revision>1</cp:revision>
  <dcterms:created xsi:type="dcterms:W3CDTF">2017-04-24T05:37:46Z</dcterms:created>
  <dcterms:modified xsi:type="dcterms:W3CDTF">2017-04-24T05:38:13Z</dcterms:modified>
</cp:coreProperties>
</file>